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5F87F05-ADB7-4EA2-B2CC-4CC06356E5A1}" type="datetimeFigureOut">
              <a:rPr lang="en-US" smtClean="0"/>
              <a:pPr/>
              <a:t>9/22/2012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8A70D8C-4F77-4D60-81D5-B8A287EBF3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8077200" cy="1673352"/>
          </a:xfrm>
        </p:spPr>
        <p:txBody>
          <a:bodyPr/>
          <a:lstStyle/>
          <a:p>
            <a:r>
              <a:rPr lang="en-US" dirty="0" smtClean="0"/>
              <a:t>FEAT BULLETIN BOARD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276600"/>
            <a:ext cx="8077200" cy="1499616"/>
          </a:xfrm>
        </p:spPr>
        <p:txBody>
          <a:bodyPr>
            <a:noAutofit/>
          </a:bodyPr>
          <a:lstStyle/>
          <a:p>
            <a:pPr algn="l">
              <a:buFontTx/>
              <a:buChar char="-"/>
            </a:pPr>
            <a:endParaRPr lang="en-US" sz="2400" dirty="0" smtClean="0"/>
          </a:p>
          <a:p>
            <a:pPr algn="l"/>
            <a:r>
              <a:rPr lang="en-US" sz="2400" dirty="0" smtClean="0"/>
              <a:t>MEMBERS:</a:t>
            </a:r>
          </a:p>
          <a:p>
            <a:pPr algn="l">
              <a:buFontTx/>
              <a:buChar char="-"/>
            </a:pPr>
            <a:r>
              <a:rPr lang="en-US" sz="2400" dirty="0" smtClean="0"/>
              <a:t>DIANNE PUNAY</a:t>
            </a:r>
          </a:p>
          <a:p>
            <a:pPr algn="l">
              <a:buFontTx/>
              <a:buChar char="-"/>
            </a:pPr>
            <a:r>
              <a:rPr lang="en-US" sz="2400" dirty="0" smtClean="0"/>
              <a:t>CLARANCE DALE MOSQUEDA</a:t>
            </a:r>
          </a:p>
          <a:p>
            <a:pPr algn="l">
              <a:buFontTx/>
              <a:buChar char="-"/>
            </a:pPr>
            <a:r>
              <a:rPr lang="en-US" sz="2400" dirty="0" smtClean="0"/>
              <a:t> MARVIN RAMIREZ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3400" y="2362200"/>
            <a:ext cx="8229600" cy="1252538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BEFORE:</a:t>
            </a:r>
            <a:endParaRPr kumimoji="0" lang="en-US" sz="45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Ramirez\Desktop\399582_524228064259864_9097348_n.jp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533400" y="152400"/>
            <a:ext cx="4876800" cy="6502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500054" y="2667000"/>
            <a:ext cx="36968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WHOLE OUTPUT</a:t>
            </a:r>
            <a:endParaRPr lang="en-US" sz="40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Ramirez\Desktop\408268_524228210926516_545775108_n.jp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609600" y="1066800"/>
            <a:ext cx="3429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Picture 4" descr="C:\Users\Ramirez\Desktop\542350_524228130926524_481512222_n.jpg"/>
          <p:cNvPicPr>
            <a:picLocks noChangeAspect="1" noChangeArrowheads="1"/>
          </p:cNvPicPr>
          <p:nvPr/>
        </p:nvPicPr>
        <p:blipFill>
          <a:blip r:embed="rId3">
            <a:lum contrast="30000"/>
          </a:blip>
          <a:srcRect/>
          <a:stretch>
            <a:fillRect/>
          </a:stretch>
        </p:blipFill>
        <p:spPr bwMode="auto">
          <a:xfrm>
            <a:off x="5257800" y="1143000"/>
            <a:ext cx="3366294" cy="4488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3400" y="2362200"/>
            <a:ext cx="8229600" cy="1252538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5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AFTER:</a:t>
            </a:r>
            <a:endParaRPr kumimoji="0" lang="en-US" sz="45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Ramirez\Desktop\FEAT GORA!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9144000" cy="6454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</TotalTime>
  <Words>19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Solstice</vt:lpstr>
      <vt:lpstr>FEAT BULLETIN BOARD</vt:lpstr>
      <vt:lpstr>Slide 2</vt:lpstr>
      <vt:lpstr>Slide 3</vt:lpstr>
      <vt:lpstr>Slide 4</vt:lpstr>
      <vt:lpstr>Slide 5</vt:lpstr>
      <vt:lpstr>Slide 6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FEAT BULLETIN BOARD</dc:title>
  <dc:creator>Ramirez</dc:creator>
  <cp:lastModifiedBy>trial</cp:lastModifiedBy>
  <cp:revision>2</cp:revision>
  <dcterms:created xsi:type="dcterms:W3CDTF">2012-08-29T17:47:12Z</dcterms:created>
  <dcterms:modified xsi:type="dcterms:W3CDTF">2012-09-22T03:28:19Z</dcterms:modified>
</cp:coreProperties>
</file>